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ce0a234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ace0a234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ce0a234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ce0a234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ce0a234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ce0a234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ce0a2341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ce0a234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ce0a234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ce0a234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ce0a2341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ce0a2341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ce0a2341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ce0a234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ce0a234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ce0a234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